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43" r:id="rId1"/>
  </p:sldMasterIdLst>
  <p:notesMasterIdLst>
    <p:notesMasterId r:id="rId11"/>
  </p:notesMasterIdLst>
  <p:handoutMasterIdLst>
    <p:handoutMasterId r:id="rId12"/>
  </p:handoutMasterIdLst>
  <p:sldIdLst>
    <p:sldId id="260" r:id="rId2"/>
    <p:sldId id="262" r:id="rId3"/>
    <p:sldId id="256" r:id="rId4"/>
    <p:sldId id="263" r:id="rId5"/>
    <p:sldId id="258" r:id="rId6"/>
    <p:sldId id="259" r:id="rId7"/>
    <p:sldId id="265" r:id="rId8"/>
    <p:sldId id="25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rgbClr val="00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47" autoAdjust="0"/>
    <p:restoredTop sz="94652" autoAdjust="0"/>
  </p:normalViewPr>
  <p:slideViewPr>
    <p:cSldViewPr snapToObjects="1">
      <p:cViewPr varScale="1">
        <p:scale>
          <a:sx n="95" d="100"/>
          <a:sy n="95" d="100"/>
        </p:scale>
        <p:origin x="-728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3" d="100"/>
          <a:sy n="83" d="100"/>
        </p:scale>
        <p:origin x="-2184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F0E2B-700F-314D-9792-F7740150EC0D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70B2C-E312-4945-81FF-A8629AD34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F2158-6346-7A4E-BE63-5C7FB8A5BF1A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50B93-A1A4-8440-9694-23A5906B4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50B93-A1A4-8440-9694-23A5906B46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50B93-A1A4-8440-9694-23A5906B463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7F93-B673-244A-A5B1-55F42CAEB824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BB436-CDE6-5049-A112-1999311D8EDA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0C396-BA0F-1548-8B49-F0CCDA0EBA9E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7F4-24D8-8043-A363-6C6877574371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9/6/10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2D4C-99E8-2740-BBAC-0A25AA039D10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590C-56D1-5142-9A6A-AB3496B327A6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12DA-8DDF-5249-A13A-7C16EEF3AEDE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2F48-C335-F849-8596-10DBF3FB81F1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746DE-9DA4-9B4E-8CAF-E7D2898129C5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1DB7A-E1BC-8648-9EE2-D72882EFDEEB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08C7490-FB06-5446-9B29-636D1597E542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498B39-72BD-404C-9EE3-BCE13917B8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ransition spd="slow">
    <p:dissolv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sdmoodle.mciu.org/course/view.php?id=343" TargetMode="External"/><Relationship Id="rId3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everydaymathonline.com/" TargetMode="External"/><Relationship Id="rId3" Type="http://schemas.openxmlformats.org/officeDocument/2006/relationships/hyperlink" Target="http://www.firstinmath.com" TargetMode="Externa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hyperlink" Target="http://wsdmoodle.mciu.org/course/view.php?id=476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mailto:jmcmahon@wsdweb.org" TargetMode="External"/><Relationship Id="rId3" Type="http://schemas.openxmlformats.org/officeDocument/2006/relationships/hyperlink" Target="http://wsdmoodle.mciu.org/course/view.php?id=343" TargetMode="External"/><Relationship Id="rId5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School Night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dirty="0" smtClean="0"/>
              <a:t>Mrs. McMahon</a:t>
            </a:r>
          </a:p>
          <a:p>
            <a:pPr algn="ctr">
              <a:buNone/>
            </a:pPr>
            <a:r>
              <a:rPr lang="en-US" dirty="0" smtClean="0"/>
              <a:t>Blue Bell Elementary</a:t>
            </a:r>
          </a:p>
          <a:p>
            <a:pPr algn="ctr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</a:p>
          <a:p>
            <a:pPr algn="ctr">
              <a:buNone/>
            </a:pPr>
            <a:r>
              <a:rPr lang="en-US" dirty="0" smtClean="0"/>
              <a:t>September 16, 2009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7372-9834-104F-B66D-519B84F4543D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2133600" y="322158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Daily Schedule</a:t>
            </a:r>
            <a:br>
              <a:rPr lang="en-US" dirty="0" smtClean="0"/>
            </a:br>
            <a:r>
              <a:rPr lang="en-US" sz="1333" dirty="0" smtClean="0"/>
              <a:t>“Learning is required.  You will be successful here.”</a:t>
            </a:r>
            <a:endParaRPr lang="en-US" sz="1333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8:35-8:50am – 	Welcome/Morning Responsibilities</a:t>
            </a:r>
          </a:p>
          <a:p>
            <a:r>
              <a:rPr lang="en-US" sz="2400" dirty="0" smtClean="0"/>
              <a:t>8:50-9:35am – 	Core Extension</a:t>
            </a:r>
          </a:p>
          <a:p>
            <a:r>
              <a:rPr lang="en-US" sz="2400" dirty="0" smtClean="0"/>
              <a:t>9:35-10:20am- 	Science/Social Studies</a:t>
            </a:r>
          </a:p>
          <a:p>
            <a:r>
              <a:rPr lang="en-US" sz="2400" dirty="0" smtClean="0"/>
              <a:t>10:20-11:05am- 	Encore </a:t>
            </a:r>
          </a:p>
          <a:p>
            <a:r>
              <a:rPr lang="en-US" sz="2400" dirty="0" smtClean="0"/>
              <a:t>11:05-11:50am- 	Language Arts </a:t>
            </a:r>
          </a:p>
          <a:p>
            <a:r>
              <a:rPr lang="en-US" sz="2400" dirty="0" smtClean="0"/>
              <a:t>11:50-12:35pm – Lunch</a:t>
            </a:r>
          </a:p>
          <a:p>
            <a:r>
              <a:rPr lang="en-US" sz="2400" dirty="0" smtClean="0"/>
              <a:t>12:35-1:50pm – 	Language Arts </a:t>
            </a:r>
          </a:p>
          <a:p>
            <a:r>
              <a:rPr lang="en-US" sz="2400" dirty="0" smtClean="0"/>
              <a:t>1:50-3:05pm – 	Math</a:t>
            </a:r>
          </a:p>
          <a:p>
            <a:r>
              <a:rPr lang="en-US" sz="2400" dirty="0" smtClean="0"/>
              <a:t>3:05-3:15pm – 	Pack-up/Dismissal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4E8F-F908-2140-8662-0F9B65006D08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Expectations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“High achievement always takes place </a:t>
            </a:r>
            <a:br>
              <a:rPr lang="en-US" sz="1600" dirty="0" smtClean="0"/>
            </a:br>
            <a:r>
              <a:rPr lang="en-US" sz="1600" dirty="0" smtClean="0"/>
              <a:t>in the framework of high expectations!”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endParaRPr lang="en-US" sz="1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Classroom – We will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Blue Bell – we will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Show respect by not talking back to others</a:t>
            </a:r>
          </a:p>
          <a:p>
            <a:r>
              <a:rPr lang="en-US" sz="2200" dirty="0" smtClean="0"/>
              <a:t>Treat others like you’d want to be treat</a:t>
            </a:r>
          </a:p>
          <a:p>
            <a:r>
              <a:rPr lang="en-US" sz="2200" dirty="0" smtClean="0"/>
              <a:t>Respect others personal space and property</a:t>
            </a:r>
          </a:p>
          <a:p>
            <a:r>
              <a:rPr lang="en-US" sz="2200" dirty="0" smtClean="0"/>
              <a:t>Use “one voice” if someone else is talking, respect them, and not talk while they are</a:t>
            </a:r>
          </a:p>
          <a:p>
            <a:r>
              <a:rPr lang="en-US" sz="2200" dirty="0" smtClean="0"/>
              <a:t>Help others and be a friend</a:t>
            </a:r>
          </a:p>
          <a:p>
            <a:r>
              <a:rPr lang="en-US" sz="2200" dirty="0" smtClean="0">
                <a:cs typeface="Chalkboard"/>
              </a:rPr>
              <a:t>Work independently and cooperatively with teachers, classmates, and parents </a:t>
            </a:r>
          </a:p>
          <a:p>
            <a:pPr>
              <a:buNone/>
            </a:pPr>
            <a:endParaRPr lang="en-US" sz="2200" dirty="0" smtClean="0">
              <a:cs typeface="Chalkboard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Make a positive M.A.R.K by using manners, respect and kindness, and completing academics</a:t>
            </a:r>
          </a:p>
          <a:p>
            <a:r>
              <a:rPr lang="en-US" sz="2200" dirty="0" smtClean="0"/>
              <a:t>Be a Bucket Filler </a:t>
            </a:r>
          </a:p>
          <a:p>
            <a:r>
              <a:rPr lang="en-US" sz="2200" dirty="0" smtClean="0"/>
              <a:t>Receive Caught You Being Good Coupons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C3C3-8859-B64D-8043-9A2BBCA69B8C}" type="datetime1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Homework</a:t>
            </a:r>
            <a:br>
              <a:rPr lang="en-US" dirty="0" smtClean="0"/>
            </a:br>
            <a:endParaRPr lang="en-US" sz="1333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367286" cy="4094163"/>
          </a:xfrm>
        </p:spPr>
        <p:txBody>
          <a:bodyPr>
            <a:noAutofit/>
          </a:bodyPr>
          <a:lstStyle/>
          <a:p>
            <a:r>
              <a:rPr lang="en-US" sz="1600" dirty="0" smtClean="0"/>
              <a:t>Student’s responsibility to do homework</a:t>
            </a:r>
          </a:p>
          <a:p>
            <a:r>
              <a:rPr lang="en-US" sz="1600" dirty="0" smtClean="0"/>
              <a:t>Should be done neatly, and represent their best work</a:t>
            </a:r>
          </a:p>
          <a:p>
            <a:r>
              <a:rPr lang="en-US" sz="1600" dirty="0" smtClean="0"/>
              <a:t>It is for practice and reinforcement of concepts covered</a:t>
            </a:r>
          </a:p>
          <a:p>
            <a:r>
              <a:rPr lang="en-US" sz="1600" dirty="0" smtClean="0"/>
              <a:t>Includes rereading material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Read nightly – need to post and respond on </a:t>
            </a:r>
            <a:r>
              <a:rPr lang="en-US" sz="1600" dirty="0" err="1" smtClean="0"/>
              <a:t>Moodle</a:t>
            </a:r>
            <a:r>
              <a:rPr lang="en-US" sz="1600" dirty="0" smtClean="0"/>
              <a:t> each week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hlinkClick r:id="rId2"/>
              </a:rPr>
              <a:t>http://wsdmoodle.mciu.org/course/view.php?id=343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First in Math 30 minutes a week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Daily Math homework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Periodic Science and Social Studies</a:t>
            </a:r>
          </a:p>
          <a:p>
            <a:pPr>
              <a:lnSpc>
                <a:spcPct val="90000"/>
              </a:lnSpc>
            </a:pPr>
            <a:r>
              <a:rPr lang="en-US" sz="1600" dirty="0" smtClean="0"/>
              <a:t>Finishing assignments</a:t>
            </a:r>
          </a:p>
          <a:p>
            <a:r>
              <a:rPr lang="en-US" sz="1600" dirty="0" smtClean="0"/>
              <a:t>Projects</a:t>
            </a:r>
            <a:endParaRPr lang="en-US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Assignments are copied each morning</a:t>
            </a:r>
          </a:p>
          <a:p>
            <a:r>
              <a:rPr lang="en-US" sz="1600" dirty="0" smtClean="0"/>
              <a:t>Students use agenda books to:</a:t>
            </a:r>
          </a:p>
          <a:p>
            <a:pPr lvl="1"/>
            <a:r>
              <a:rPr lang="en-US" sz="1600" dirty="0" smtClean="0"/>
              <a:t>Develop organizational skills</a:t>
            </a:r>
          </a:p>
          <a:p>
            <a:pPr lvl="1"/>
            <a:r>
              <a:rPr lang="en-US" sz="1600" dirty="0" smtClean="0"/>
              <a:t>Encourage responsibility</a:t>
            </a:r>
          </a:p>
          <a:p>
            <a:pPr lvl="1"/>
            <a:r>
              <a:rPr lang="en-US" sz="1600" dirty="0" smtClean="0"/>
              <a:t>Keep parents informed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9772-EDA2-0342-80A7-7840AFDD6015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2286000" y="304800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Kits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Floating and Sinking</a:t>
            </a:r>
          </a:p>
          <a:p>
            <a:r>
              <a:rPr lang="en-US" dirty="0" smtClean="0"/>
              <a:t>Modules and Designs</a:t>
            </a:r>
          </a:p>
          <a:p>
            <a:r>
              <a:rPr lang="en-US" dirty="0" smtClean="0"/>
              <a:t>Crime Lab Science</a:t>
            </a:r>
          </a:p>
          <a:p>
            <a:r>
              <a:rPr lang="en-US" dirty="0" smtClean="0"/>
              <a:t>Mixtures and Solutions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Oral discussions</a:t>
            </a:r>
          </a:p>
          <a:p>
            <a:r>
              <a:rPr lang="en-US" dirty="0" smtClean="0"/>
              <a:t>Notebooks provided for kits</a:t>
            </a:r>
          </a:p>
          <a:p>
            <a:r>
              <a:rPr lang="en-US" dirty="0" smtClean="0"/>
              <a:t>Content questions/key vocabulary</a:t>
            </a:r>
          </a:p>
          <a:p>
            <a:r>
              <a:rPr lang="en-US" dirty="0" smtClean="0"/>
              <a:t>Hands on activities/assessments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E10CD-2E5D-5C44-9E77-142D9883BB62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USA Studies Weekly</a:t>
            </a:r>
          </a:p>
          <a:p>
            <a:r>
              <a:rPr lang="en-US" dirty="0" smtClean="0"/>
              <a:t>Jr. Achievement</a:t>
            </a:r>
          </a:p>
          <a:p>
            <a:r>
              <a:rPr lang="en-US" dirty="0" smtClean="0"/>
              <a:t>Biz Town - economics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Newspaper</a:t>
            </a:r>
          </a:p>
          <a:p>
            <a:r>
              <a:rPr lang="en-US" dirty="0" smtClean="0"/>
              <a:t>Oral discussions</a:t>
            </a:r>
          </a:p>
          <a:p>
            <a:r>
              <a:rPr lang="en-US" dirty="0" smtClean="0"/>
              <a:t>Content questions and vocabulary</a:t>
            </a:r>
          </a:p>
          <a:p>
            <a:r>
              <a:rPr lang="en-US" dirty="0" smtClean="0"/>
              <a:t>Hands on activities</a:t>
            </a:r>
          </a:p>
          <a:p>
            <a:r>
              <a:rPr lang="en-US" dirty="0" smtClean="0"/>
              <a:t>Graphic organizers to help organize information</a:t>
            </a:r>
          </a:p>
          <a:p>
            <a:r>
              <a:rPr lang="en-US" dirty="0" smtClean="0"/>
              <a:t>Quizzes and writing assignments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AAC33-9016-4144-B211-C131D1D11CE6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Arts	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	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Being A Writer – follows similar format as Making Meaning, students hear books that focus on a writing concept, have opportunity to create ideas, drafts, and pick from drafts to publish</a:t>
            </a:r>
          </a:p>
          <a:p>
            <a:r>
              <a:rPr lang="en-US" sz="2200" dirty="0" smtClean="0"/>
              <a:t>Mini Lessons – focused on skill or writing style</a:t>
            </a:r>
          </a:p>
          <a:p>
            <a:r>
              <a:rPr lang="en-US" sz="2200" dirty="0" smtClean="0"/>
              <a:t>Narrative</a:t>
            </a:r>
          </a:p>
          <a:p>
            <a:r>
              <a:rPr lang="en-US" sz="2200" dirty="0" smtClean="0"/>
              <a:t>Informational</a:t>
            </a:r>
          </a:p>
          <a:p>
            <a:r>
              <a:rPr lang="en-US" sz="2200" dirty="0" smtClean="0"/>
              <a:t>Persuasive</a:t>
            </a:r>
          </a:p>
          <a:p>
            <a:r>
              <a:rPr lang="en-US" sz="2200" dirty="0" smtClean="0"/>
              <a:t>Independent</a:t>
            </a:r>
          </a:p>
          <a:p>
            <a:r>
              <a:rPr lang="en-US" sz="2200" dirty="0" smtClean="0"/>
              <a:t>Poetry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162" dirty="0" smtClean="0"/>
              <a:t>Making Meaning – books that are shared aloud with a focus on comprehension strategies</a:t>
            </a:r>
          </a:p>
          <a:p>
            <a:r>
              <a:rPr lang="en-US" sz="2162" dirty="0" smtClean="0"/>
              <a:t>Shared Reading – all students participate working on a comprehension strategy</a:t>
            </a:r>
          </a:p>
          <a:p>
            <a:r>
              <a:rPr lang="en-US" sz="2162" dirty="0" smtClean="0"/>
              <a:t>Guided Reading – small group instruction based on individual needs</a:t>
            </a:r>
          </a:p>
          <a:p>
            <a:r>
              <a:rPr lang="en-US" sz="2162" dirty="0" smtClean="0"/>
              <a:t>Book Clubs</a:t>
            </a:r>
          </a:p>
          <a:p>
            <a:r>
              <a:rPr lang="en-US" sz="2162" dirty="0" smtClean="0"/>
              <a:t>Independent Reading – reading journals; response records</a:t>
            </a:r>
          </a:p>
          <a:p>
            <a:r>
              <a:rPr lang="en-US" sz="2162" dirty="0" smtClean="0"/>
              <a:t>Word Study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C3C3-8859-B64D-8043-9A2BBCA69B8C}" type="datetime1">
              <a:rPr lang="en-US" smtClean="0"/>
              <a:pPr/>
              <a:t>9/6/10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Everyday Math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Components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Hands on activities</a:t>
            </a:r>
          </a:p>
          <a:p>
            <a:r>
              <a:rPr lang="en-US" dirty="0" smtClean="0"/>
              <a:t>Modeling and frequent practice through spiral approach</a:t>
            </a:r>
          </a:p>
          <a:p>
            <a:r>
              <a:rPr lang="en-US" dirty="0" smtClean="0"/>
              <a:t>Topics include:</a:t>
            </a:r>
          </a:p>
          <a:p>
            <a:pPr lvl="1"/>
            <a:r>
              <a:rPr lang="en-US" dirty="0" smtClean="0"/>
              <a:t>Operations and Computation</a:t>
            </a:r>
          </a:p>
          <a:p>
            <a:pPr lvl="1"/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Measurement, Coordinates</a:t>
            </a:r>
          </a:p>
          <a:p>
            <a:pPr lvl="1"/>
            <a:r>
              <a:rPr lang="en-US" dirty="0" smtClean="0"/>
              <a:t>Fractions, Decimals, Percents</a:t>
            </a:r>
          </a:p>
          <a:p>
            <a:pPr lvl="1"/>
            <a:r>
              <a:rPr lang="en-US" dirty="0" smtClean="0"/>
              <a:t>Probability, Rates</a:t>
            </a:r>
          </a:p>
          <a:p>
            <a:r>
              <a:rPr lang="en-US" dirty="0" smtClean="0"/>
              <a:t>Problem Solving</a:t>
            </a:r>
          </a:p>
          <a:p>
            <a:r>
              <a:rPr lang="en-US" dirty="0" smtClean="0"/>
              <a:t>Higher Order Thinking Skills</a:t>
            </a:r>
          </a:p>
          <a:p>
            <a:pPr lvl="1"/>
            <a:r>
              <a:rPr lang="en-US" dirty="0" smtClean="0"/>
              <a:t>Use of Ground works which encourages Algebraic thinking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353" dirty="0" smtClean="0"/>
              <a:t>Math Workshop</a:t>
            </a:r>
            <a:endParaRPr lang="en-US" sz="2153" dirty="0" smtClean="0"/>
          </a:p>
          <a:p>
            <a:pPr marL="342900" lvl="1" indent="-342900">
              <a:buFont typeface="Arial"/>
              <a:buChar char="•"/>
            </a:pPr>
            <a:r>
              <a:rPr lang="en-US" sz="2353" dirty="0" smtClean="0"/>
              <a:t>Everyday Math</a:t>
            </a:r>
          </a:p>
          <a:p>
            <a:pPr lvl="1"/>
            <a:r>
              <a:rPr lang="en-US" dirty="0" smtClean="0">
                <a:hlinkClick r:id="rId2"/>
              </a:rPr>
              <a:t>https://www.everydaymathonline.com/</a:t>
            </a:r>
            <a:endParaRPr lang="en-US" dirty="0" smtClean="0"/>
          </a:p>
          <a:p>
            <a:pPr lvl="1"/>
            <a:r>
              <a:rPr lang="en-US" dirty="0" smtClean="0"/>
              <a:t>Students can use to play Everyday Math curriculum games</a:t>
            </a:r>
          </a:p>
          <a:p>
            <a:pPr lvl="1"/>
            <a:r>
              <a:rPr lang="en-US" dirty="0" smtClean="0"/>
              <a:t>Also has SRB for reference online which will read to them, show them examples, and practice</a:t>
            </a:r>
          </a:p>
          <a:p>
            <a:r>
              <a:rPr lang="en-US" dirty="0" smtClean="0"/>
              <a:t>First in Math</a:t>
            </a:r>
          </a:p>
          <a:p>
            <a:pPr lvl="1"/>
            <a:r>
              <a:rPr lang="en-US" dirty="0" smtClean="0">
                <a:hlinkClick r:id="rId3"/>
              </a:rPr>
              <a:t>http://www.firstinmath.com</a:t>
            </a:r>
            <a:endParaRPr lang="en-US" dirty="0" smtClean="0"/>
          </a:p>
          <a:p>
            <a:pPr lvl="1"/>
            <a:r>
              <a:rPr lang="en-US" dirty="0" smtClean="0"/>
              <a:t>Students should practice online throughout the week – at least 30 minutes a week</a:t>
            </a:r>
          </a:p>
          <a:p>
            <a:pPr lvl="1"/>
            <a:r>
              <a:rPr lang="en-US" dirty="0" smtClean="0"/>
              <a:t>Have the VIP student of day which has been motivating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01AFC-ABB2-7645-A1C1-AA59DAFE1BF8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Parents and Teachers</a:t>
            </a:r>
            <a:br>
              <a:rPr lang="en-US" dirty="0" smtClean="0"/>
            </a:br>
            <a:r>
              <a:rPr lang="en-US" dirty="0" smtClean="0"/>
              <a:t>Working Together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You Help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Phone: 215-619-8102 ext. 2311</a:t>
            </a:r>
          </a:p>
          <a:p>
            <a:r>
              <a:rPr lang="en-US" dirty="0" smtClean="0"/>
              <a:t>Email </a:t>
            </a:r>
            <a:r>
              <a:rPr lang="en-US" dirty="0" smtClean="0">
                <a:hlinkClick r:id="rId2"/>
              </a:rPr>
              <a:t>jmcmahon@wsdweb.org</a:t>
            </a:r>
            <a:endParaRPr lang="en-US" dirty="0" smtClean="0"/>
          </a:p>
          <a:p>
            <a:r>
              <a:rPr lang="en-US" dirty="0" smtClean="0"/>
              <a:t>Please check webpage for updates</a:t>
            </a:r>
          </a:p>
          <a:p>
            <a:pPr lvl="1"/>
            <a:r>
              <a:rPr lang="en-US" dirty="0" smtClean="0">
                <a:hlinkClick r:id="rId3"/>
              </a:rPr>
              <a:t>http://wsdmoodle.mciu.org/course/view.php?id=343</a:t>
            </a:r>
            <a:endParaRPr lang="en-US" dirty="0" smtClean="0"/>
          </a:p>
          <a:p>
            <a:pPr lvl="1"/>
            <a:r>
              <a:rPr lang="en-US" dirty="0" smtClean="0"/>
              <a:t>Student Council Updates </a:t>
            </a:r>
            <a:r>
              <a:rPr lang="en-US" dirty="0" smtClean="0">
                <a:hlinkClick r:id="rId4"/>
              </a:rPr>
              <a:t>http://wsdmoodle.mciu.org/course/view.php?id=476</a:t>
            </a:r>
            <a:endParaRPr lang="en-US" dirty="0" smtClean="0"/>
          </a:p>
          <a:p>
            <a:r>
              <a:rPr lang="en-US" dirty="0" smtClean="0"/>
              <a:t>Email- please put in email header:</a:t>
            </a:r>
          </a:p>
          <a:p>
            <a:pPr lvl="1"/>
            <a:r>
              <a:rPr lang="en-US" dirty="0" smtClean="0"/>
              <a:t>WSDSECURE </a:t>
            </a:r>
          </a:p>
          <a:p>
            <a:pPr lvl="1"/>
            <a:r>
              <a:rPr lang="en-US" dirty="0" smtClean="0"/>
              <a:t>Won’t go to spam if you do</a:t>
            </a:r>
          </a:p>
          <a:p>
            <a:r>
              <a:rPr lang="en-US" dirty="0" smtClean="0"/>
              <a:t>Look for notes that come home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Provide signatures on forms, tests, field trip slips</a:t>
            </a:r>
          </a:p>
          <a:p>
            <a:r>
              <a:rPr lang="en-US" sz="1900" dirty="0" smtClean="0"/>
              <a:t>Provide notes for absences, parent pick-up</a:t>
            </a:r>
          </a:p>
          <a:p>
            <a:r>
              <a:rPr lang="en-US" sz="1900" dirty="0" smtClean="0"/>
              <a:t>Support our school and classroom expectations</a:t>
            </a:r>
          </a:p>
          <a:p>
            <a:r>
              <a:rPr lang="en-US" sz="1900" dirty="0" smtClean="0"/>
              <a:t>Support the PTO</a:t>
            </a:r>
          </a:p>
          <a:p>
            <a:r>
              <a:rPr lang="en-US" sz="1900" dirty="0" smtClean="0"/>
              <a:t>Sign-up</a:t>
            </a:r>
          </a:p>
          <a:p>
            <a:pPr lvl="1"/>
            <a:r>
              <a:rPr lang="en-US" sz="1500" dirty="0" smtClean="0"/>
              <a:t>Career Day</a:t>
            </a:r>
          </a:p>
          <a:p>
            <a:pPr lvl="1"/>
            <a:r>
              <a:rPr lang="en-US" sz="1500" dirty="0" smtClean="0"/>
              <a:t>Winter Party</a:t>
            </a:r>
          </a:p>
          <a:p>
            <a:pPr lvl="1"/>
            <a:r>
              <a:rPr lang="en-US" sz="1500" dirty="0" smtClean="0"/>
              <a:t>Field Trips</a:t>
            </a:r>
          </a:p>
          <a:p>
            <a:pPr lvl="1"/>
            <a:r>
              <a:rPr lang="en-US" sz="1500" dirty="0" smtClean="0"/>
              <a:t>Email List</a:t>
            </a:r>
          </a:p>
          <a:p>
            <a:endParaRPr lang="en-US" sz="19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E507-3D97-1145-89AC-9165DA38EE4C}" type="datetime1">
              <a:rPr lang="en-US" smtClean="0"/>
              <a:pPr/>
              <a:t>9/6/10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98B39-72BD-404C-9EE3-BCE13917B89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30000"/>
          </a:blip>
          <a:stretch>
            <a:fillRect/>
          </a:stretch>
        </p:blipFill>
        <p:spPr>
          <a:xfrm>
            <a:off x="2286000" y="333641"/>
            <a:ext cx="4799012" cy="639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229600" y="6473952"/>
            <a:ext cx="457200" cy="246888"/>
          </a:xfrm>
          <a:prstGeom prst="actionButtonForwardNex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Trek.thmx</Template>
  <TotalTime>778</TotalTime>
  <Words>795</Words>
  <Application>Microsoft Macintosh PowerPoint</Application>
  <PresentationFormat>On-screen Show (4:3)</PresentationFormat>
  <Paragraphs>150</Paragraphs>
  <Slides>9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Back to School Night</vt:lpstr>
      <vt:lpstr>Daily Schedule “Learning is required.  You will be successful here.”</vt:lpstr>
      <vt:lpstr>Expectations “High achievement always takes place  in the framework of high expectations!”  </vt:lpstr>
      <vt:lpstr>Homework </vt:lpstr>
      <vt:lpstr>Science</vt:lpstr>
      <vt:lpstr>Social Studies</vt:lpstr>
      <vt:lpstr>Language Arts </vt:lpstr>
      <vt:lpstr>Math</vt:lpstr>
      <vt:lpstr>Parents and Teachers Working Together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School Night</dc:title>
  <dc:creator>WSD</dc:creator>
  <cp:lastModifiedBy>DeRuosi, Frank</cp:lastModifiedBy>
  <cp:revision>20</cp:revision>
  <cp:lastPrinted>2009-09-14T14:59:41Z</cp:lastPrinted>
  <dcterms:created xsi:type="dcterms:W3CDTF">2010-09-06T22:35:38Z</dcterms:created>
  <dcterms:modified xsi:type="dcterms:W3CDTF">2010-09-06T22:36:55Z</dcterms:modified>
</cp:coreProperties>
</file>